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
  </p:notesMasterIdLst>
  <p:handoutMasterIdLst>
    <p:handoutMasterId r:id="rId7"/>
  </p:handoutMasterIdLst>
  <p:sldIdLst>
    <p:sldId id="257" r:id="rId2"/>
    <p:sldId id="258" r:id="rId3"/>
    <p:sldId id="259" r:id="rId4"/>
    <p:sldId id="260" r:id="rId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471" autoAdjust="0"/>
  </p:normalViewPr>
  <p:slideViewPr>
    <p:cSldViewPr snapToGrid="0" showGuides="1">
      <p:cViewPr varScale="1">
        <p:scale>
          <a:sx n="114" d="100"/>
          <a:sy n="114" d="100"/>
        </p:scale>
        <p:origin x="414" y="84"/>
      </p:cViewPr>
      <p:guideLst>
        <p:guide orient="horz" pos="2160"/>
        <p:guide pos="3840"/>
      </p:guideLst>
    </p:cSldViewPr>
  </p:slideViewPr>
  <p:notesTextViewPr>
    <p:cViewPr>
      <p:scale>
        <a:sx n="1" d="1"/>
        <a:sy n="1" d="1"/>
      </p:scale>
      <p:origin x="0" y="0"/>
    </p:cViewPr>
  </p:notesTextViewPr>
  <p:notesViewPr>
    <p:cSldViewPr snapToGrid="0" showGuides="1">
      <p:cViewPr varScale="1">
        <p:scale>
          <a:sx n="82" d="100"/>
          <a:sy n="82" d="100"/>
        </p:scale>
        <p:origin x="267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posición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7AFBA7E-3791-4E67-BC37-414E6816A1AD}" type="datetime1">
              <a:rPr lang="es-ES" smtClean="0"/>
              <a:t>18/01/2019</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DC0C31-3BFD-43A2-B8EE-356E8F332F68}" type="slidenum">
              <a:rPr lang="es-ES" smtClean="0"/>
              <a:t>‹Nº›</a:t>
            </a:fld>
            <a:endParaRPr lang="es-ES" dirty="0"/>
          </a:p>
        </p:txBody>
      </p:sp>
    </p:spTree>
    <p:extLst>
      <p:ext uri="{BB962C8B-B14F-4D97-AF65-F5344CB8AC3E}">
        <p14:creationId xmlns:p14="http://schemas.microsoft.com/office/powerpoint/2010/main" val="18726552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9DA1028-5AB0-406F-9C11-988404C4AE19}" type="datetime1">
              <a:rPr lang="es-ES" noProof="0" smtClean="0"/>
              <a:t>18/01/2019</a:t>
            </a:fld>
            <a:endParaRPr lang="es-ES" noProof="0" dirty="0"/>
          </a:p>
        </p:txBody>
      </p:sp>
      <p:sp>
        <p:nvSpPr>
          <p:cNvPr id="4" name="Marcador de posición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87908AF-65BE-457F-9D87-289A548E61FF}" type="slidenum">
              <a:rPr lang="es-ES" noProof="0" smtClean="0"/>
              <a:t>‹Nº›</a:t>
            </a:fld>
            <a:endParaRPr lang="es-ES" noProof="0" dirty="0"/>
          </a:p>
        </p:txBody>
      </p:sp>
    </p:spTree>
    <p:extLst>
      <p:ext uri="{BB962C8B-B14F-4D97-AF65-F5344CB8AC3E}">
        <p14:creationId xmlns:p14="http://schemas.microsoft.com/office/powerpoint/2010/main" val="33723204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noProof="0" dirty="0"/>
          </a:p>
        </p:txBody>
      </p:sp>
      <p:sp>
        <p:nvSpPr>
          <p:cNvPr id="4" name="Marcador de número de diapositiva 3"/>
          <p:cNvSpPr>
            <a:spLocks noGrp="1"/>
          </p:cNvSpPr>
          <p:nvPr>
            <p:ph type="sldNum" sz="quarter" idx="10"/>
          </p:nvPr>
        </p:nvSpPr>
        <p:spPr/>
        <p:txBody>
          <a:bodyPr rtlCol="0"/>
          <a:lstStyle/>
          <a:p>
            <a:pPr rtl="0"/>
            <a:fld id="{887908AF-65BE-457F-9D87-289A548E61FF}" type="slidenum">
              <a:rPr lang="es-ES" smtClean="0"/>
              <a:t>1</a:t>
            </a:fld>
            <a:endParaRPr lang="es-ES" dirty="0"/>
          </a:p>
        </p:txBody>
      </p:sp>
    </p:spTree>
    <p:extLst>
      <p:ext uri="{BB962C8B-B14F-4D97-AF65-F5344CB8AC3E}">
        <p14:creationId xmlns:p14="http://schemas.microsoft.com/office/powerpoint/2010/main" val="261961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0" y="1041400"/>
            <a:ext cx="12192000" cy="4216400"/>
          </a:xfrm>
          <a:prstGeom prst="rect">
            <a:avLst/>
          </a:prstGeom>
          <a:solidFill>
            <a:schemeClr val="accent3">
              <a:lumMod val="20000"/>
              <a:lumOff val="80000"/>
              <a:alpha val="80000"/>
            </a:schemeClr>
          </a:solidFill>
        </p:spPr>
        <p:txBody>
          <a:bodyPr vert="horz" lIns="91440" tIns="45720" rIns="91440" bIns="45720" rtlCol="0" anchor="ctr">
            <a:normAutofit/>
          </a:bodyPr>
          <a:lstStyle/>
          <a:p>
            <a:pPr lvl="0" rtl="0">
              <a:spcBef>
                <a:spcPct val="0"/>
              </a:spcBef>
              <a:buNone/>
            </a:pPr>
            <a:endParaRPr lang="es-ES" sz="4400" b="0" cap="none" spc="0" noProof="0" dirty="0">
              <a:ln w="0"/>
              <a:solidFill>
                <a:schemeClr val="tx2">
                  <a:lumMod val="50000"/>
                </a:schemeClr>
              </a:solidFill>
              <a:effectLst>
                <a:outerShdw blurRad="38100" dist="19050" dir="2700000" algn="tl" rotWithShape="0">
                  <a:schemeClr val="tx1">
                    <a:alpha val="40000"/>
                  </a:schemeClr>
                </a:outerShdw>
              </a:effectLst>
              <a:latin typeface="+mj-lt"/>
              <a:ea typeface="+mj-ea"/>
              <a:cs typeface="+mj-cs"/>
            </a:endParaRPr>
          </a:p>
        </p:txBody>
      </p:sp>
      <p:sp>
        <p:nvSpPr>
          <p:cNvPr id="2" name="Título 1"/>
          <p:cNvSpPr>
            <a:spLocks noGrp="1"/>
          </p:cNvSpPr>
          <p:nvPr>
            <p:ph type="ctrTitle"/>
          </p:nvPr>
        </p:nvSpPr>
        <p:spPr>
          <a:xfrm>
            <a:off x="1524000" y="1041400"/>
            <a:ext cx="9144000" cy="2387600"/>
          </a:xfrm>
          <a:noFill/>
        </p:spPr>
        <p:txBody>
          <a:bodyPr rtlCol="0" anchor="b"/>
          <a:lstStyle>
            <a:lvl1pPr algn="ctr">
              <a:defRPr sz="6000" b="0" cap="none" spc="0">
                <a:ln w="0"/>
                <a:solidFill>
                  <a:schemeClr val="tx2">
                    <a:lumMod val="50000"/>
                  </a:schemeClr>
                </a:solidFill>
                <a:effectLst>
                  <a:outerShdw blurRad="38100" dist="19050" dir="2700000" algn="tl" rotWithShape="0">
                    <a:schemeClr val="tx1">
                      <a:alpha val="40000"/>
                    </a:schemeClr>
                  </a:outerShdw>
                </a:effectLst>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1524000" y="3602038"/>
            <a:ext cx="9144000" cy="1655762"/>
          </a:xfrm>
          <a:noFill/>
        </p:spPr>
        <p:txBody>
          <a:bodyPr rtlCol="0"/>
          <a:lstStyle>
            <a:lvl1pPr marL="0" indent="0" algn="ctr">
              <a:buNone/>
              <a:defRPr sz="2400" b="0" cap="none" spc="0">
                <a:ln w="0"/>
                <a:solidFill>
                  <a:schemeClr val="tx1"/>
                </a:solidFill>
                <a:effectLst>
                  <a:outerShdw blurRad="38100" dist="19050" dir="2700000" algn="tl" rotWithShape="0">
                    <a:schemeClr val="tx1">
                      <a:alpha val="40000"/>
                    </a:scheme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4" name="Marcador de fecha 3"/>
          <p:cNvSpPr>
            <a:spLocks noGrp="1"/>
          </p:cNvSpPr>
          <p:nvPr>
            <p:ph type="dt" sz="half" idx="10"/>
          </p:nvPr>
        </p:nvSpPr>
        <p:spPr/>
        <p:txBody>
          <a:bodyPr rtlCol="0"/>
          <a:lstStyle/>
          <a:p>
            <a:pPr rtl="0"/>
            <a:fld id="{11B9C8C0-529B-4278-81C1-7B4378E8F5AE}" type="datetime1">
              <a:rPr lang="es-ES" noProof="0" smtClean="0"/>
              <a:t>18/01/2019</a:t>
            </a:fld>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6" name="Marcador de número de diapositiva 5"/>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344601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p:txBody>
          <a:bodyPr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p:cNvSpPr>
            <a:spLocks noGrp="1"/>
          </p:cNvSpPr>
          <p:nvPr>
            <p:ph type="dt" sz="half" idx="10"/>
          </p:nvPr>
        </p:nvSpPr>
        <p:spPr/>
        <p:txBody>
          <a:bodyPr rtlCol="0"/>
          <a:lstStyle/>
          <a:p>
            <a:pPr rtl="0"/>
            <a:fld id="{D2485860-BB8C-4C85-8C07-86128B42CA5F}" type="datetime1">
              <a:rPr lang="es-ES" noProof="0" smtClean="0"/>
              <a:t>18/01/2019</a:t>
            </a:fld>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6" name="Marcador de número de diapositiva 5"/>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130851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62262"/>
          </a:xfrm>
        </p:spPr>
        <p:txBody>
          <a:bodyPr rtlCol="0" anchor="b"/>
          <a:lstStyle>
            <a:lvl1pPr>
              <a:defRPr sz="6000"/>
            </a:lvl1pPr>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831850" y="4589463"/>
            <a:ext cx="10515600"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s-ES" noProof="0"/>
              <a:t>Editar los estilos de texto del patrón</a:t>
            </a:r>
          </a:p>
        </p:txBody>
      </p:sp>
      <p:sp>
        <p:nvSpPr>
          <p:cNvPr id="4" name="Marcador de fecha 3"/>
          <p:cNvSpPr>
            <a:spLocks noGrp="1"/>
          </p:cNvSpPr>
          <p:nvPr>
            <p:ph type="dt" sz="half" idx="10"/>
          </p:nvPr>
        </p:nvSpPr>
        <p:spPr/>
        <p:txBody>
          <a:bodyPr rtlCol="0"/>
          <a:lstStyle/>
          <a:p>
            <a:pPr rtl="0"/>
            <a:fld id="{5ADA7F39-1B7A-430A-8B0E-DDBE614CF3FF}" type="datetime1">
              <a:rPr lang="es-ES" noProof="0" smtClean="0"/>
              <a:t>18/01/2019</a:t>
            </a:fld>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6" name="Marcador de número de diapositiva 5"/>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207342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4" name="Marcador de posición de contenido 3"/>
          <p:cNvSpPr>
            <a:spLocks noGrp="1"/>
          </p:cNvSpPr>
          <p:nvPr>
            <p:ph sz="half" idx="2"/>
          </p:nvPr>
        </p:nvSpPr>
        <p:spPr>
          <a:xfrm>
            <a:off x="6172200" y="1825625"/>
            <a:ext cx="518160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3" name="Marcador de posición de contenido 2"/>
          <p:cNvSpPr>
            <a:spLocks noGrp="1"/>
          </p:cNvSpPr>
          <p:nvPr>
            <p:ph sz="half" idx="1"/>
          </p:nvPr>
        </p:nvSpPr>
        <p:spPr>
          <a:xfrm>
            <a:off x="838200" y="1825625"/>
            <a:ext cx="518160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fecha 4"/>
          <p:cNvSpPr>
            <a:spLocks noGrp="1"/>
          </p:cNvSpPr>
          <p:nvPr>
            <p:ph type="dt" sz="half" idx="10"/>
          </p:nvPr>
        </p:nvSpPr>
        <p:spPr/>
        <p:txBody>
          <a:bodyPr rtlCol="0"/>
          <a:lstStyle/>
          <a:p>
            <a:pPr rtl="0"/>
            <a:fld id="{6345BD5E-25E9-4686-9024-13D7B60371EF}" type="datetime1">
              <a:rPr lang="es-ES" noProof="0" smtClean="0"/>
              <a:t>18/01/2019</a:t>
            </a:fld>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7" name="Marcador de número de diapositiva 6"/>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396451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274638"/>
            <a:ext cx="10515600" cy="1143000"/>
          </a:xfrm>
        </p:spPr>
        <p:txBody>
          <a:bodyPr rtlCol="0"/>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831850" y="1489075"/>
            <a:ext cx="5156200"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los estilos de texto del patrón</a:t>
            </a:r>
          </a:p>
        </p:txBody>
      </p:sp>
      <p:sp>
        <p:nvSpPr>
          <p:cNvPr id="4" name="Marcador de posición de contenido 3"/>
          <p:cNvSpPr>
            <a:spLocks noGrp="1"/>
          </p:cNvSpPr>
          <p:nvPr>
            <p:ph sz="half" idx="2"/>
          </p:nvPr>
        </p:nvSpPr>
        <p:spPr>
          <a:xfrm>
            <a:off x="831850" y="2193925"/>
            <a:ext cx="515620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189663" y="1489075"/>
            <a:ext cx="5157787" cy="641350"/>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los estilos de texto del patrón</a:t>
            </a:r>
          </a:p>
        </p:txBody>
      </p:sp>
      <p:sp>
        <p:nvSpPr>
          <p:cNvPr id="6" name="Marcador de posición de contenido 5"/>
          <p:cNvSpPr>
            <a:spLocks noGrp="1"/>
          </p:cNvSpPr>
          <p:nvPr>
            <p:ph sz="quarter" idx="4"/>
          </p:nvPr>
        </p:nvSpPr>
        <p:spPr>
          <a:xfrm>
            <a:off x="6189663" y="2193925"/>
            <a:ext cx="5157787"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posición de fecha 6"/>
          <p:cNvSpPr>
            <a:spLocks noGrp="1"/>
          </p:cNvSpPr>
          <p:nvPr>
            <p:ph type="dt" sz="half" idx="10"/>
          </p:nvPr>
        </p:nvSpPr>
        <p:spPr/>
        <p:txBody>
          <a:bodyPr rtlCol="0"/>
          <a:lstStyle/>
          <a:p>
            <a:pPr rtl="0"/>
            <a:fld id="{6C6BBBA6-4DCC-409E-83FC-D31503ABEDA3}" type="datetime1">
              <a:rPr lang="es-ES" noProof="0" smtClean="0"/>
              <a:t>18/01/2019</a:t>
            </a:fld>
            <a:endParaRPr lang="es-ES" noProof="0" dirty="0"/>
          </a:p>
        </p:txBody>
      </p:sp>
      <p:sp>
        <p:nvSpPr>
          <p:cNvPr id="8" name="Marcador de pie de página 7"/>
          <p:cNvSpPr>
            <a:spLocks noGrp="1"/>
          </p:cNvSpPr>
          <p:nvPr>
            <p:ph type="ftr" sz="quarter" idx="11"/>
          </p:nvPr>
        </p:nvSpPr>
        <p:spPr/>
        <p:txBody>
          <a:bodyPr rtlCol="0"/>
          <a:lstStyle/>
          <a:p>
            <a:pPr rtl="0"/>
            <a:r>
              <a:rPr lang="es-ES" noProof="0" dirty="0"/>
              <a:t>Agregar un pie de página</a:t>
            </a:r>
          </a:p>
        </p:txBody>
      </p:sp>
      <p:sp>
        <p:nvSpPr>
          <p:cNvPr id="9" name="Marcador de número de diapositiva 8"/>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190685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fecha 2"/>
          <p:cNvSpPr>
            <a:spLocks noGrp="1"/>
          </p:cNvSpPr>
          <p:nvPr>
            <p:ph type="dt" sz="half" idx="10"/>
          </p:nvPr>
        </p:nvSpPr>
        <p:spPr/>
        <p:txBody>
          <a:bodyPr rtlCol="0"/>
          <a:lstStyle/>
          <a:p>
            <a:pPr rtl="0"/>
            <a:fld id="{44221E27-ED94-49EF-AB02-AC57D3427C12}" type="datetime1">
              <a:rPr lang="es-ES" noProof="0" smtClean="0"/>
              <a:t>18/01/2019</a:t>
            </a:fld>
            <a:endParaRPr lang="es-ES" noProof="0" dirty="0"/>
          </a:p>
        </p:txBody>
      </p:sp>
      <p:sp>
        <p:nvSpPr>
          <p:cNvPr id="4" name="Marcador de pie de página 3"/>
          <p:cNvSpPr>
            <a:spLocks noGrp="1"/>
          </p:cNvSpPr>
          <p:nvPr>
            <p:ph type="ftr" sz="quarter" idx="11"/>
          </p:nvPr>
        </p:nvSpPr>
        <p:spPr/>
        <p:txBody>
          <a:bodyPr rtlCol="0"/>
          <a:lstStyle/>
          <a:p>
            <a:pPr rtl="0"/>
            <a:r>
              <a:rPr lang="es-ES" noProof="0" dirty="0"/>
              <a:t>Agregar un pie de página</a:t>
            </a:r>
          </a:p>
        </p:txBody>
      </p:sp>
      <p:sp>
        <p:nvSpPr>
          <p:cNvPr id="5" name="Marcador de número de diapositiva 4"/>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3821067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DE49C74A-9D91-4A2D-A4A3-686D7DF74C58}" type="datetime1">
              <a:rPr lang="es-ES" noProof="0" smtClean="0"/>
              <a:t>18/01/2019</a:t>
            </a:fld>
            <a:endParaRPr lang="es-ES" noProof="0" dirty="0"/>
          </a:p>
        </p:txBody>
      </p:sp>
      <p:sp>
        <p:nvSpPr>
          <p:cNvPr id="3" name="Marcador de posición de pie de página 2"/>
          <p:cNvSpPr>
            <a:spLocks noGrp="1"/>
          </p:cNvSpPr>
          <p:nvPr>
            <p:ph type="ftr" sz="quarter" idx="11"/>
          </p:nvPr>
        </p:nvSpPr>
        <p:spPr/>
        <p:txBody>
          <a:bodyPr rtlCol="0"/>
          <a:lstStyle/>
          <a:p>
            <a:pPr rtl="0"/>
            <a:r>
              <a:rPr lang="es-ES" noProof="0" dirty="0"/>
              <a:t>Agregar un pie de página</a:t>
            </a:r>
          </a:p>
        </p:txBody>
      </p:sp>
      <p:sp>
        <p:nvSpPr>
          <p:cNvPr id="4" name="Marcador de número de diapositiva 3"/>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234436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texto 3"/>
          <p:cNvSpPr>
            <a:spLocks noGrp="1"/>
          </p:cNvSpPr>
          <p:nvPr>
            <p:ph type="body" sz="half" idx="2"/>
          </p:nvPr>
        </p:nvSpPr>
        <p:spPr>
          <a:xfrm>
            <a:off x="839788"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Editar los estilos de texto del patrón</a:t>
            </a:r>
          </a:p>
        </p:txBody>
      </p:sp>
      <p:sp>
        <p:nvSpPr>
          <p:cNvPr id="5" name="Marcador de posición de fecha 4"/>
          <p:cNvSpPr>
            <a:spLocks noGrp="1"/>
          </p:cNvSpPr>
          <p:nvPr>
            <p:ph type="dt" sz="half" idx="10"/>
          </p:nvPr>
        </p:nvSpPr>
        <p:spPr/>
        <p:txBody>
          <a:bodyPr rtlCol="0"/>
          <a:lstStyle/>
          <a:p>
            <a:pPr rtl="0"/>
            <a:fld id="{15419E2E-D356-4193-A081-B75F7A374604}" type="datetime1">
              <a:rPr lang="es-ES" noProof="0" smtClean="0"/>
              <a:t>18/01/2019</a:t>
            </a:fld>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7" name="Marcador de número de diapositiva 6"/>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240603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4" name="Marcador de posición de texto 3"/>
          <p:cNvSpPr>
            <a:spLocks noGrp="1"/>
          </p:cNvSpPr>
          <p:nvPr>
            <p:ph type="body" sz="half" idx="2"/>
          </p:nvPr>
        </p:nvSpPr>
        <p:spPr>
          <a:xfrm>
            <a:off x="839788"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Editar los estilos de texto del patrón</a:t>
            </a:r>
          </a:p>
        </p:txBody>
      </p:sp>
      <p:sp>
        <p:nvSpPr>
          <p:cNvPr id="5" name="Marcador de posición de fecha 4"/>
          <p:cNvSpPr>
            <a:spLocks noGrp="1"/>
          </p:cNvSpPr>
          <p:nvPr>
            <p:ph type="dt" sz="half" idx="10"/>
          </p:nvPr>
        </p:nvSpPr>
        <p:spPr/>
        <p:txBody>
          <a:bodyPr rtlCol="0"/>
          <a:lstStyle/>
          <a:p>
            <a:pPr rtl="0"/>
            <a:fld id="{B84AAAB7-2FFE-4DCC-A051-535C81910989}" type="datetime1">
              <a:rPr lang="es-ES" noProof="0" smtClean="0"/>
              <a:t>18/01/2019</a:t>
            </a:fld>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7" name="Marcador de número de diapositiva 6"/>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43656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p:cNvSpPr>
            <a:spLocks noGrp="1"/>
          </p:cNvSpPr>
          <p:nvPr>
            <p:ph type="dt" sz="half" idx="10"/>
          </p:nvPr>
        </p:nvSpPr>
        <p:spPr/>
        <p:txBody>
          <a:bodyPr rtlCol="0"/>
          <a:lstStyle/>
          <a:p>
            <a:pPr rtl="0"/>
            <a:fld id="{CE8AF644-CEED-4F2F-8AB5-624A251A9E4F}" type="datetime1">
              <a:rPr lang="es-ES" noProof="0" smtClean="0"/>
              <a:t>18/01/2019</a:t>
            </a:fld>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6" name="Marcador de número de diapositiva 5"/>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143035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838200" y="365125"/>
            <a:ext cx="7734300" cy="5811838"/>
          </a:xfrm>
        </p:spPr>
        <p:txBody>
          <a:bodyPr vert="eaVert"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p:cNvSpPr>
            <a:spLocks noGrp="1"/>
          </p:cNvSpPr>
          <p:nvPr>
            <p:ph type="dt" sz="half" idx="10"/>
          </p:nvPr>
        </p:nvSpPr>
        <p:spPr/>
        <p:txBody>
          <a:bodyPr rtlCol="0"/>
          <a:lstStyle/>
          <a:p>
            <a:pPr rtl="0"/>
            <a:fld id="{735858DB-73E4-4B1C-89E9-BC271314806A}" type="datetime1">
              <a:rPr lang="es-ES" noProof="0" smtClean="0"/>
              <a:t>18/01/2019</a:t>
            </a:fld>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6" name="Marcador de número de diapositiva 5"/>
          <p:cNvSpPr>
            <a:spLocks noGrp="1"/>
          </p:cNvSpPr>
          <p:nvPr>
            <p:ph type="sldNum" sz="quarter" idx="12"/>
          </p:nvPr>
        </p:nvSpPr>
        <p:spPr/>
        <p:txBody>
          <a:bodyPr rtlCol="0"/>
          <a:lstStyle/>
          <a:p>
            <a:pPr rtl="0"/>
            <a:fld id="{FD068D91-5085-43EA-8734-9AB23AC0958B}" type="slidenum">
              <a:rPr lang="es-ES" noProof="0" smtClean="0"/>
              <a:t>‹Nº›</a:t>
            </a:fld>
            <a:endParaRPr lang="es-ES" noProof="0" dirty="0"/>
          </a:p>
        </p:txBody>
      </p:sp>
    </p:spTree>
    <p:extLst>
      <p:ext uri="{BB962C8B-B14F-4D97-AF65-F5344CB8AC3E}">
        <p14:creationId xmlns:p14="http://schemas.microsoft.com/office/powerpoint/2010/main" val="322468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838200" y="365125"/>
            <a:ext cx="10515600" cy="1325563"/>
          </a:xfrm>
          <a:prstGeom prst="rect">
            <a:avLst/>
          </a:prstGeom>
          <a:solidFill>
            <a:schemeClr val="accent3">
              <a:lumMod val="20000"/>
              <a:lumOff val="80000"/>
              <a:alpha val="80000"/>
            </a:schemeClr>
          </a:solidFill>
        </p:spPr>
        <p:txBody>
          <a:bodyPr vert="horz" lIns="91440" tIns="45720" rIns="91440" bIns="45720" rtlCol="0" anchor="ctr">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a:solidFill>
            <a:schemeClr val="accent3">
              <a:lumMod val="20000"/>
              <a:lumOff val="80000"/>
              <a:alpha val="80000"/>
            </a:schemeClr>
          </a:solidFill>
        </p:spPr>
        <p:txBody>
          <a:bodyPr vert="horz" lIns="91440" tIns="45720" rIns="9144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solidFill>
              </a:defRPr>
            </a:lvl1pPr>
          </a:lstStyle>
          <a:p>
            <a:pPr rtl="0"/>
            <a:fld id="{09440175-0734-428C-AC70-3E7BD2E4DBE6}" type="datetime1">
              <a:rPr lang="es-ES" noProof="0" smtClean="0"/>
              <a:t>18/01/2019</a:t>
            </a:fld>
            <a:endParaRPr lang="es-ES" noProof="0" dirty="0"/>
          </a:p>
        </p:txBody>
      </p:sp>
      <p:sp>
        <p:nvSpPr>
          <p:cNvPr id="5" name="Marcador de pie de página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solidFill>
              </a:defRPr>
            </a:lvl1pPr>
          </a:lstStyle>
          <a:p>
            <a:pPr rtl="0"/>
            <a:r>
              <a:rPr lang="es-ES" noProof="0" dirty="0"/>
              <a:t>Agregar un pie de página</a:t>
            </a:r>
          </a:p>
        </p:txBody>
      </p:sp>
      <p:sp>
        <p:nvSpPr>
          <p:cNvPr id="6" name="Marcador de número de diapositiva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solidFill>
              </a:defRPr>
            </a:lvl1pPr>
          </a:lstStyle>
          <a:p>
            <a:pPr rtl="0"/>
            <a:fld id="{FD068D91-5085-43EA-8734-9AB23AC0958B}" type="slidenum">
              <a:rPr lang="es-ES" noProof="0" smtClean="0"/>
              <a:pPr rtl="0"/>
              <a:t>‹Nº›</a:t>
            </a:fld>
            <a:endParaRPr lang="es-ES" noProof="0" dirty="0"/>
          </a:p>
        </p:txBody>
      </p:sp>
    </p:spTree>
    <p:extLst>
      <p:ext uri="{BB962C8B-B14F-4D97-AF65-F5344CB8AC3E}">
        <p14:creationId xmlns:p14="http://schemas.microsoft.com/office/powerpoint/2010/main" val="25774566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b="0" kern="1200" cap="none" spc="0">
          <a:ln w="0"/>
          <a:solidFill>
            <a:schemeClr val="tx2">
              <a:lumMod val="50000"/>
            </a:schemeClr>
          </a:solidFill>
          <a:effectLst>
            <a:outerShdw blurRad="38100" dist="19050" dir="2700000" algn="tl" rotWithShape="0">
              <a:schemeClr val="tx1">
                <a:alpha val="40000"/>
              </a:schemeClr>
            </a:outerShdw>
          </a:effectLst>
          <a:latin typeface="+mj-lt"/>
          <a:ea typeface="+mj-ea"/>
          <a:cs typeface="+mj-cs"/>
        </a:defRPr>
      </a:lvl1pPr>
    </p:titleStyle>
    <p:bodyStyle>
      <a:lvl1pPr marL="2286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tx2">
            <a:lumMod val="75000"/>
          </a:schemeClr>
        </a:buClr>
        <a:buFont typeface="Arial" panose="020B0604020202020204" pitchFamily="34" charset="0"/>
        <a:buChar char="•"/>
        <a:defRPr sz="18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Clr>
          <a:schemeClr val="tx2">
            <a:lumMod val="75000"/>
          </a:schemeClr>
        </a:buClr>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8.xml"/><Relationship Id="rId1" Type="http://schemas.openxmlformats.org/officeDocument/2006/relationships/video" Target="https://www.youtube.com/embed/lB_RxNZKD_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rtlCol="0"/>
          <a:lstStyle/>
          <a:p>
            <a:r>
              <a:rPr lang="es-ES" dirty="0" err="1"/>
              <a:t>Life</a:t>
            </a:r>
            <a:r>
              <a:rPr lang="es-ES" dirty="0"/>
              <a:t> </a:t>
            </a:r>
            <a:r>
              <a:rPr lang="es-ES" dirty="0" err="1"/>
              <a:t>or</a:t>
            </a:r>
            <a:r>
              <a:rPr lang="es-ES" dirty="0"/>
              <a:t> </a:t>
            </a:r>
            <a:r>
              <a:rPr lang="es-ES" dirty="0" err="1"/>
              <a:t>feeling</a:t>
            </a:r>
            <a:endParaRPr lang="es-ES" dirty="0"/>
          </a:p>
        </p:txBody>
      </p:sp>
      <p:sp>
        <p:nvSpPr>
          <p:cNvPr id="3" name="Subtítulo 2"/>
          <p:cNvSpPr>
            <a:spLocks noGrp="1"/>
          </p:cNvSpPr>
          <p:nvPr>
            <p:ph type="subTitle" idx="1"/>
          </p:nvPr>
        </p:nvSpPr>
        <p:spPr/>
        <p:txBody>
          <a:bodyPr rtlCol="0"/>
          <a:lstStyle/>
          <a:p>
            <a:pPr rtl="0"/>
            <a:r>
              <a:rPr lang="es-MX" dirty="0"/>
              <a:t>Expresión</a:t>
            </a:r>
            <a:r>
              <a:rPr lang="en-US" dirty="0"/>
              <a:t> musical</a:t>
            </a:r>
          </a:p>
        </p:txBody>
      </p:sp>
      <p:sp>
        <p:nvSpPr>
          <p:cNvPr id="4" name="CuadroTexto 3">
            <a:extLst>
              <a:ext uri="{FF2B5EF4-FFF2-40B4-BE49-F238E27FC236}">
                <a16:creationId xmlns:a16="http://schemas.microsoft.com/office/drawing/2014/main" id="{DD4D8CA4-9C38-4E16-86AD-DF69705FA3C1}"/>
              </a:ext>
            </a:extLst>
          </p:cNvPr>
          <p:cNvSpPr txBox="1"/>
          <p:nvPr/>
        </p:nvSpPr>
        <p:spPr>
          <a:xfrm>
            <a:off x="10750580" y="5198785"/>
            <a:ext cx="1441420" cy="1754326"/>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nchor="ctr" anchorCtr="1">
            <a:spAutoFit/>
          </a:bodyPr>
          <a:lstStyle/>
          <a:p>
            <a:pPr algn="r"/>
            <a:r>
              <a:rPr lang="es-MX" dirty="0"/>
              <a:t>Víctor (Jefe)</a:t>
            </a:r>
          </a:p>
          <a:p>
            <a:pPr algn="r"/>
            <a:r>
              <a:rPr lang="es-MX" dirty="0"/>
              <a:t>Miguel</a:t>
            </a:r>
          </a:p>
          <a:p>
            <a:pPr algn="r"/>
            <a:r>
              <a:rPr lang="es-MX" dirty="0"/>
              <a:t>Tony</a:t>
            </a:r>
          </a:p>
          <a:p>
            <a:pPr algn="r"/>
            <a:r>
              <a:rPr lang="es-MX" dirty="0"/>
              <a:t>Carlos</a:t>
            </a:r>
          </a:p>
          <a:p>
            <a:pPr algn="r"/>
            <a:r>
              <a:rPr lang="es-MX" dirty="0"/>
              <a:t>Mauricio</a:t>
            </a:r>
          </a:p>
          <a:p>
            <a:pPr algn="r"/>
            <a:r>
              <a:rPr lang="es-MX" dirty="0"/>
              <a:t>Hernán</a:t>
            </a:r>
          </a:p>
        </p:txBody>
      </p:sp>
    </p:spTree>
    <p:extLst>
      <p:ext uri="{BB962C8B-B14F-4D97-AF65-F5344CB8AC3E}">
        <p14:creationId xmlns:p14="http://schemas.microsoft.com/office/powerpoint/2010/main" val="221116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1106A-87F6-4B1C-9079-E1BC5E462464}"/>
              </a:ext>
            </a:extLst>
          </p:cNvPr>
          <p:cNvSpPr>
            <a:spLocks noGrp="1"/>
          </p:cNvSpPr>
          <p:nvPr>
            <p:ph type="title"/>
          </p:nvPr>
        </p:nvSpPr>
        <p:spPr/>
        <p:txBody>
          <a:bodyPr>
            <a:normAutofit fontScale="90000"/>
          </a:bodyPr>
          <a:lstStyle/>
          <a:p>
            <a:r>
              <a:rPr lang="es-MX" b="1" dirty="0">
                <a:effectLst/>
              </a:rPr>
              <a:t>¿Qué efectos tiene la música en él cerebro?</a:t>
            </a:r>
            <a:endParaRPr lang="es-MX" dirty="0"/>
          </a:p>
        </p:txBody>
      </p:sp>
      <p:pic>
        <p:nvPicPr>
          <p:cNvPr id="4" name="Imagen 3">
            <a:extLst>
              <a:ext uri="{FF2B5EF4-FFF2-40B4-BE49-F238E27FC236}">
                <a16:creationId xmlns:a16="http://schemas.microsoft.com/office/drawing/2014/main" id="{4236DC13-4E3C-4F97-BD9C-080F07CE9AC7}"/>
              </a:ext>
            </a:extLst>
          </p:cNvPr>
          <p:cNvPicPr>
            <a:picLocks noChangeAspect="1"/>
          </p:cNvPicPr>
          <p:nvPr/>
        </p:nvPicPr>
        <p:blipFill>
          <a:blip r:embed="rId2"/>
          <a:stretch>
            <a:fillRect/>
          </a:stretch>
        </p:blipFill>
        <p:spPr>
          <a:xfrm>
            <a:off x="838200" y="1952475"/>
            <a:ext cx="3932261" cy="3755461"/>
          </a:xfrm>
          <a:prstGeom prst="rect">
            <a:avLst/>
          </a:prstGeom>
        </p:spPr>
      </p:pic>
      <p:sp>
        <p:nvSpPr>
          <p:cNvPr id="3" name="Rectángulo 2">
            <a:extLst>
              <a:ext uri="{FF2B5EF4-FFF2-40B4-BE49-F238E27FC236}">
                <a16:creationId xmlns:a16="http://schemas.microsoft.com/office/drawing/2014/main" id="{5AFA678A-A52D-4BCD-BA68-FA9B3817336F}"/>
              </a:ext>
            </a:extLst>
          </p:cNvPr>
          <p:cNvSpPr/>
          <p:nvPr/>
        </p:nvSpPr>
        <p:spPr>
          <a:xfrm>
            <a:off x="838200" y="1952474"/>
            <a:ext cx="3932261" cy="3785652"/>
          </a:xfrm>
          <a:prstGeom prst="rect">
            <a:avLst/>
          </a:prstGeom>
        </p:spPr>
        <p:txBody>
          <a:bodyPr wrap="square">
            <a:spAutoFit/>
          </a:bodyPr>
          <a:lstStyle/>
          <a:p>
            <a:r>
              <a:rPr lang="es-MX" sz="1600" dirty="0"/>
              <a:t>Escuchar música es una de las experiencias más gratificantes para los seres humanos, no tiene ningún valor biológico demostrado, sin embargo, los individuos siguen escuchando música por placer. </a:t>
            </a:r>
          </a:p>
          <a:p>
            <a:endParaRPr lang="es-MX" sz="1600" dirty="0"/>
          </a:p>
          <a:p>
            <a:r>
              <a:rPr lang="es-MX" sz="1600" dirty="0"/>
              <a:t>La música estimula los movimientos de los bebés, esto les ayuda a mejorar la coordinación y los movimientos finos, ya que bailar ayuda al desarrollo psicomotriz. De alguna manera escuchar música estimula y acelera las habilidades motrices. Es decir, la música acelera y mejora la habilidad para moverse.</a:t>
            </a:r>
          </a:p>
        </p:txBody>
      </p:sp>
      <p:pic>
        <p:nvPicPr>
          <p:cNvPr id="1026" name="Picture 2" descr="Resultado de imagen para bebe escuchando musica">
            <a:extLst>
              <a:ext uri="{FF2B5EF4-FFF2-40B4-BE49-F238E27FC236}">
                <a16:creationId xmlns:a16="http://schemas.microsoft.com/office/drawing/2014/main" id="{59CE5AA8-552C-4E09-ABAD-63B4097B3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698" y="1952474"/>
            <a:ext cx="6259102" cy="375546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9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5C1B50-857F-4B2C-BFCA-2F7A92CC818F}"/>
              </a:ext>
            </a:extLst>
          </p:cNvPr>
          <p:cNvSpPr>
            <a:spLocks noGrp="1"/>
          </p:cNvSpPr>
          <p:nvPr>
            <p:ph type="title"/>
          </p:nvPr>
        </p:nvSpPr>
        <p:spPr/>
        <p:txBody>
          <a:bodyPr>
            <a:normAutofit fontScale="90000"/>
          </a:bodyPr>
          <a:lstStyle/>
          <a:p>
            <a:r>
              <a:rPr lang="es-MX" b="1" dirty="0">
                <a:effectLst/>
              </a:rPr>
              <a:t>¿Cómo la música y el sonido intensifican las emociones?</a:t>
            </a:r>
            <a:endParaRPr lang="es-MX" dirty="0"/>
          </a:p>
        </p:txBody>
      </p:sp>
      <p:pic>
        <p:nvPicPr>
          <p:cNvPr id="3" name="Imagen 2">
            <a:extLst>
              <a:ext uri="{FF2B5EF4-FFF2-40B4-BE49-F238E27FC236}">
                <a16:creationId xmlns:a16="http://schemas.microsoft.com/office/drawing/2014/main" id="{0ABDC1D2-317F-4ECA-BE47-664D4A804335}"/>
              </a:ext>
            </a:extLst>
          </p:cNvPr>
          <p:cNvPicPr>
            <a:picLocks noChangeAspect="1"/>
          </p:cNvPicPr>
          <p:nvPr/>
        </p:nvPicPr>
        <p:blipFill>
          <a:blip r:embed="rId2"/>
          <a:stretch>
            <a:fillRect/>
          </a:stretch>
        </p:blipFill>
        <p:spPr>
          <a:xfrm>
            <a:off x="6096000" y="1952475"/>
            <a:ext cx="5257800" cy="3755461"/>
          </a:xfrm>
          <a:prstGeom prst="rect">
            <a:avLst/>
          </a:prstGeom>
        </p:spPr>
      </p:pic>
      <p:sp>
        <p:nvSpPr>
          <p:cNvPr id="4" name="Rectángulo 3">
            <a:extLst>
              <a:ext uri="{FF2B5EF4-FFF2-40B4-BE49-F238E27FC236}">
                <a16:creationId xmlns:a16="http://schemas.microsoft.com/office/drawing/2014/main" id="{219FC7CD-D91F-4A6E-8741-DF01743254ED}"/>
              </a:ext>
            </a:extLst>
          </p:cNvPr>
          <p:cNvSpPr/>
          <p:nvPr/>
        </p:nvSpPr>
        <p:spPr>
          <a:xfrm>
            <a:off x="6096000" y="1952474"/>
            <a:ext cx="5257800" cy="3293209"/>
          </a:xfrm>
          <a:prstGeom prst="rect">
            <a:avLst/>
          </a:prstGeom>
        </p:spPr>
        <p:txBody>
          <a:bodyPr wrap="square">
            <a:spAutoFit/>
          </a:bodyPr>
          <a:lstStyle/>
          <a:p>
            <a:r>
              <a:rPr lang="es-MX" sz="1600" dirty="0"/>
              <a:t>Un ejemplo de cómo la música intensifica las emociones sería cuando ves una película, en donde el papel de la música juega o contrasta con lo que estás viendo en la imagen. La misma película con una banda sonora distinta puede ser percibida como emociones completamente diferentes. Lo mismo pasa con tu vida, si escuchas cierto tipo de música, tu percepción del mundo va a cambiar, por ejemplo, cuando estás enfermo, la música te ayuda a reducir la ansiedad y el dolor de algunos tratamientos, permite relajarte cuando vas a una cita o evento estresante, por eso muchos deportistas escuchan música justo antes de salir al campo o a la pista.</a:t>
            </a:r>
            <a:endParaRPr lang="es-MX" sz="1400" dirty="0"/>
          </a:p>
        </p:txBody>
      </p:sp>
      <p:pic>
        <p:nvPicPr>
          <p:cNvPr id="2052" name="Picture 4" descr="Imagen relacionada">
            <a:extLst>
              <a:ext uri="{FF2B5EF4-FFF2-40B4-BE49-F238E27FC236}">
                <a16:creationId xmlns:a16="http://schemas.microsoft.com/office/drawing/2014/main" id="{EDCC7AC2-2FA4-4DA5-997B-B26D6E92E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089" y="2025929"/>
            <a:ext cx="4887598" cy="28061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08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47E573-009E-49AD-AC66-E1BCC72A8104}"/>
              </a:ext>
            </a:extLst>
          </p:cNvPr>
          <p:cNvSpPr>
            <a:spLocks noGrp="1"/>
          </p:cNvSpPr>
          <p:nvPr>
            <p:ph type="title"/>
          </p:nvPr>
        </p:nvSpPr>
        <p:spPr/>
        <p:txBody>
          <a:bodyPr/>
          <a:lstStyle/>
          <a:p>
            <a:r>
              <a:rPr lang="es-MX" b="1" dirty="0">
                <a:effectLst/>
              </a:rPr>
              <a:t>Beneficios de la música</a:t>
            </a:r>
            <a:endParaRPr lang="es-MX" dirty="0"/>
          </a:p>
        </p:txBody>
      </p:sp>
      <p:pic>
        <p:nvPicPr>
          <p:cNvPr id="5" name="Elementos multimedia en línea 4" title="Cómo tocar un instrumento beneficia a tu cerebro | Ted-ed | Doblaje en Español | IgnacioParejo">
            <a:hlinkClick r:id="" action="ppaction://media"/>
            <a:extLst>
              <a:ext uri="{FF2B5EF4-FFF2-40B4-BE49-F238E27FC236}">
                <a16:creationId xmlns:a16="http://schemas.microsoft.com/office/drawing/2014/main" id="{220FCD7A-D9A2-49DC-83D2-8CA27CDBBECA}"/>
              </a:ext>
            </a:extLst>
          </p:cNvPr>
          <p:cNvPicPr>
            <a:picLocks noGrp="1" noRot="1" noChangeAspect="1"/>
          </p:cNvPicPr>
          <p:nvPr>
            <p:ph idx="1"/>
            <a:videoFile r:link="rId1"/>
          </p:nvPr>
        </p:nvPicPr>
        <p:blipFill>
          <a:blip r:embed="rId3"/>
          <a:stretch>
            <a:fillRect/>
          </a:stretch>
        </p:blipFill>
        <p:spPr>
          <a:xfrm>
            <a:off x="5983288" y="2138363"/>
            <a:ext cx="4572000" cy="2571750"/>
          </a:xfrm>
          <a:prstGeom prst="rect">
            <a:avLst/>
          </a:prstGeom>
        </p:spPr>
      </p:pic>
      <p:sp>
        <p:nvSpPr>
          <p:cNvPr id="4" name="Marcador de texto 3">
            <a:extLst>
              <a:ext uri="{FF2B5EF4-FFF2-40B4-BE49-F238E27FC236}">
                <a16:creationId xmlns:a16="http://schemas.microsoft.com/office/drawing/2014/main" id="{DF703EBE-144B-4E82-9030-0E7DF560E6AA}"/>
              </a:ext>
            </a:extLst>
          </p:cNvPr>
          <p:cNvSpPr>
            <a:spLocks noGrp="1"/>
          </p:cNvSpPr>
          <p:nvPr>
            <p:ph type="body" sz="half" idx="2"/>
          </p:nvPr>
        </p:nvSpPr>
        <p:spPr>
          <a:xfrm>
            <a:off x="839788" y="2101849"/>
            <a:ext cx="3932237" cy="4072447"/>
          </a:xfrm>
        </p:spPr>
        <p:txBody>
          <a:bodyPr>
            <a:normAutofit fontScale="85000" lnSpcReduction="20000"/>
          </a:bodyPr>
          <a:lstStyle/>
          <a:p>
            <a:r>
              <a:rPr lang="es-MX" dirty="0"/>
              <a:t>Si escuchar música tiene todos estos beneficios, imagínate lo que pasa en tu cerebro y cuerpo cuando la interpretas.</a:t>
            </a:r>
          </a:p>
          <a:p>
            <a:r>
              <a:rPr lang="es-MX" dirty="0"/>
              <a:t>La música involucra tantas zonas del cerebro que es muy difícil tocar música y estar distrayéndote constantemente, al interpretar un instrumento tienes que:</a:t>
            </a:r>
          </a:p>
          <a:p>
            <a:endParaRPr lang="es-MX" dirty="0"/>
          </a:p>
          <a:p>
            <a:pPr marL="285750" indent="-285750">
              <a:buFont typeface="Arial" panose="020B0604020202020204" pitchFamily="34" charset="0"/>
              <a:buChar char="•"/>
            </a:pPr>
            <a:r>
              <a:rPr lang="es-MX" dirty="0"/>
              <a:t>Leer las notas (visión).</a:t>
            </a:r>
          </a:p>
          <a:p>
            <a:pPr marL="285750" indent="-285750">
              <a:buFont typeface="Arial" panose="020B0604020202020204" pitchFamily="34" charset="0"/>
              <a:buChar char="•"/>
            </a:pPr>
            <a:r>
              <a:rPr lang="es-MX" dirty="0"/>
              <a:t>Hacer relaciones lógicas de lo que está escrito en la partitura donde colocas tus manos para tocar la nota requerida.</a:t>
            </a:r>
          </a:p>
          <a:p>
            <a:pPr marL="285750" indent="-285750">
              <a:buFont typeface="Arial" panose="020B0604020202020204" pitchFamily="34" charset="0"/>
              <a:buChar char="•"/>
            </a:pPr>
            <a:r>
              <a:rPr lang="es-MX" dirty="0"/>
              <a:t>Contar por cuanto tiempo (relación tiempo y espacio).</a:t>
            </a:r>
          </a:p>
          <a:p>
            <a:pPr marL="285750" indent="-285750">
              <a:buFont typeface="Arial" panose="020B0604020202020204" pitchFamily="34" charset="0"/>
              <a:buChar char="•"/>
            </a:pPr>
            <a:r>
              <a:rPr lang="es-MX" dirty="0"/>
              <a:t>Llevar el ritmo, escuchar que las notas que estás tocando están afinadas, que no suenen muy fuerte, que no suenen demasiado suave.</a:t>
            </a:r>
          </a:p>
          <a:p>
            <a:pPr marL="285750" indent="-285750">
              <a:buFont typeface="Arial" panose="020B0604020202020204" pitchFamily="34" charset="0"/>
              <a:buChar char="•"/>
            </a:pPr>
            <a:r>
              <a:rPr lang="es-MX" dirty="0"/>
              <a:t>Medir matemáticamente que todo esté en orden con la parte racional.</a:t>
            </a:r>
          </a:p>
          <a:p>
            <a:pPr marL="285750" indent="-285750">
              <a:buFont typeface="Arial" panose="020B0604020202020204" pitchFamily="34" charset="0"/>
              <a:buChar char="•"/>
            </a:pPr>
            <a:r>
              <a:rPr lang="es-MX" dirty="0"/>
              <a:t>Agregar el componente emocional, lo que algunas personas le dicen el </a:t>
            </a:r>
            <a:r>
              <a:rPr lang="es-MX" i="1" dirty="0" err="1"/>
              <a:t>feeling</a:t>
            </a:r>
            <a:r>
              <a:rPr lang="es-MX" dirty="0"/>
              <a:t>.</a:t>
            </a:r>
          </a:p>
          <a:p>
            <a:endParaRPr lang="es-MX" dirty="0"/>
          </a:p>
        </p:txBody>
      </p:sp>
    </p:spTree>
    <p:extLst>
      <p:ext uri="{BB962C8B-B14F-4D97-AF65-F5344CB8AC3E}">
        <p14:creationId xmlns:p14="http://schemas.microsoft.com/office/powerpoint/2010/main" val="43631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lantilla con un diseño musical">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accent1"/>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15208400_TF03460577.potx" id="{00542CC5-C7D4-4923-B443-BBF1C8DBDC78}" vid="{EC540A58-1450-43D4-AE35-3E537B0A85EF}"/>
    </a:ext>
  </a:extLst>
</a:theme>
</file>

<file path=ppt/theme/theme2.xml><?xml version="1.0" encoding="utf-8"?>
<a:theme xmlns:a="http://schemas.openxmlformats.org/drawingml/2006/main" name="Tema de Offic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Diapositivas con un diseño musical</Template>
  <TotalTime>73</TotalTime>
  <Words>270</Words>
  <Application>Microsoft Office PowerPoint</Application>
  <PresentationFormat>Panorámica</PresentationFormat>
  <Paragraphs>25</Paragraphs>
  <Slides>4</Slides>
  <Notes>1</Notes>
  <HiddenSlides>0</HiddenSlides>
  <MMClips>1</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4</vt:i4>
      </vt:variant>
    </vt:vector>
  </HeadingPairs>
  <TitlesOfParts>
    <vt:vector size="6" baseType="lpstr">
      <vt:lpstr>Arial</vt:lpstr>
      <vt:lpstr>Plantilla con un diseño musical</vt:lpstr>
      <vt:lpstr>Life or feeling</vt:lpstr>
      <vt:lpstr>¿Qué efectos tiene la música en él cerebro?</vt:lpstr>
      <vt:lpstr>¿Cómo la música y el sonido intensifican las emociones?</vt:lpstr>
      <vt:lpstr>Beneficios de la música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Diseño del título</dc:title>
  <dc:creator>hernan leal</dc:creator>
  <cp:lastModifiedBy>hernan leal</cp:lastModifiedBy>
  <cp:revision>6</cp:revision>
  <dcterms:created xsi:type="dcterms:W3CDTF">2019-01-19T03:19:26Z</dcterms:created>
  <dcterms:modified xsi:type="dcterms:W3CDTF">2019-01-19T04:32:34Z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74067200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